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1B469-6762-4ED3-A9C5-442ADC737A61}" type="datetimeFigureOut">
              <a:rPr lang="en-IN" smtClean="0"/>
              <a:t>27-07-2024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036457-FF18-4D0D-A62E-927622CAB0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3965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E828D-10E8-404F-F4C8-E2E6C9651D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CDE399-91EE-E1D5-ABB4-0982BD9B26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4DF66-9200-EB28-C344-479D0A12B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3E22AF-3865-4CAF-A482-B53C2BA6D36B}" type="datetime1">
              <a:rPr lang="en-IN" smtClean="0"/>
              <a:t>27-07-2024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DB7BA-98D3-043F-8B1B-DE8F52F77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21F8A3-8B45-AF38-C391-02358DBCE3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6945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44581-8273-79C2-E0DA-B0C24FD81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937333-B324-A1C0-CA70-624CBE157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B1E17-FA1F-1E0F-171E-2BA9AE029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DFF1FD-EA0B-4399-99A9-A0E829905ABC}" type="datetime1">
              <a:rPr lang="en-IN" smtClean="0"/>
              <a:t>27-07-2024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B14A7-C138-CD0E-E307-AD7BCB1FD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0CF86-13C5-4D19-47A4-8B6193434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7072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264958-EE0D-034D-AEE6-21886ABA06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F2D07-831B-0744-E229-2B5581E539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A46C3F-0244-DB7C-33D8-6911676E3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F4367-0AC1-4FDA-8991-AB48F5D5C8C3}" type="datetime1">
              <a:rPr lang="en-IN" smtClean="0"/>
              <a:t>27-07-2024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B52D82-0A42-FB50-6C04-E753B1548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3FBEA4-32F9-1F7C-8CBC-AD17AB0250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5766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307DB-A208-999E-54BB-4ED694E89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BAF4A-E59B-606A-5F44-E9A263C705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3D0D6-5B2C-6F0A-7B72-8AC87A037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2AF4B1-2C97-437C-871B-8E434BE8C4D3}" type="datetime1">
              <a:rPr lang="en-IN" smtClean="0"/>
              <a:t>27-07-2024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24354F-1735-160E-FAE3-2DAC924FC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C33391-C4EB-5FF2-7936-CBBC9CA7C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91141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6AD1F-9ABC-844A-334C-672F4D49FE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BC3EC5-0355-2487-0CC0-4CC41917F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CA403-D162-39B9-83A5-F283287B6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1270D-8159-443A-97D3-B8B7EECE4D0D}" type="datetime1">
              <a:rPr lang="en-IN" smtClean="0"/>
              <a:t>27-07-2024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66F0B-6FE0-107C-964D-A85AC4D2D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5118F-DED8-6520-449F-E9D249768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3246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AA744-1168-E404-0AC9-F479765EE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C0402-E536-9E6B-D6FD-7C67A2BD19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9CC3CA-05EB-241A-CC8A-7D0160756B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21E4B8-EB25-7CC9-C402-809FCA2950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DC4F0E-1138-486F-ACCE-3684C786660E}" type="datetime1">
              <a:rPr lang="en-IN" smtClean="0"/>
              <a:t>27-07-2024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78C886-ADC1-6C2D-C4D8-2DB95CFB31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1E16E2-F68C-1C1E-1558-94D42EB5E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3280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1065A-9497-81A3-4BA2-9D979A496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4C4ED4-650C-62FB-8429-09F39B50F3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7E5F1-2CF0-64C5-9A3A-60D97B1EBB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72FAD-32AB-8693-E08F-0B2FA1805B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80EF6E-117D-8CAA-7CC5-75AF80257D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5FA01B-827A-83DB-8C84-1A0958CFA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5459C-3E2F-4600-8E8A-1DD0BED31C4D}" type="datetime1">
              <a:rPr lang="en-IN" smtClean="0"/>
              <a:t>27-07-2024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EC7926-3C9B-3F0F-5A2A-2BC605DE4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58C747-B2D5-9A4E-297C-38774E2B8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2983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EFEE63-8565-FA49-79D5-ED45CCABE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50DFC1-19EE-8F94-4C8C-73BF01136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1CCBE-3740-4A2D-8E6F-BBAB7BB0AA6A}" type="datetime1">
              <a:rPr lang="en-IN" smtClean="0"/>
              <a:t>27-07-2024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E7AF95-2554-7896-F0C0-2A9AAB708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7D8F42-0C5D-424A-119B-6E427B783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896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F4CF8B-938D-3828-91B3-C39C6FCA9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8EB05-61C6-4A60-8913-616F0F78AC15}" type="datetime1">
              <a:rPr lang="en-IN" smtClean="0"/>
              <a:t>27-07-2024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F46453-C644-7CC6-23AD-9F86B9D09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31AA5D-CB09-236A-705C-7AF959588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51619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7DB5D-396C-0705-0657-D2B70F800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A7BD6-4D44-E9D2-7E12-2E32AB58CA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77FBD1-48CC-34D2-6580-B723EEDEC8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1C0564-6DDB-6799-E8EC-CEB9E3040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296BE5-B0F6-437B-B7DF-574E9F57BFB3}" type="datetime1">
              <a:rPr lang="en-IN" smtClean="0"/>
              <a:t>27-07-2024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8E266C-631F-C3FC-34F3-DB91EF645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F9E7AD-739B-2B29-C23C-115AEB5E3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4266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C557-6CF8-8B75-2273-342E97FF8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2EE69B5-02D4-8029-F433-587E98AD65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C4627E-2108-2383-3B39-F46C4ED309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B3690-6995-8490-CA0E-435C6C530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849E4E-2F42-4C85-8835-632E39BC8DD7}" type="datetime1">
              <a:rPr lang="en-IN" smtClean="0"/>
              <a:t>27-07-2024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DF28BF-31F5-5FAF-66BC-67B75C6CF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1F24CF-8865-3949-9AB3-B1558CD71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1676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5AE748-ACE2-9BD7-0CA8-0600E462C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848C07-D6DB-E1E7-3C9E-B0C9E4771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6A1CC-8594-E9B1-4F05-EFA35BD164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4F5F3D7-5809-4A9B-8D30-8CEF9148CAAF}" type="datetime1">
              <a:rPr lang="en-IN" smtClean="0"/>
              <a:t>27-07-2024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043D8-80A9-92B5-284D-785525EC9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IN"/>
              <a:t>MANU C MADHU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CB099-B9D9-EDC1-2B39-39D63B2911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5A6178A-5C81-450A-A02C-1141FE117E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81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Video 5" descr="Factories And Smoke">
            <a:extLst>
              <a:ext uri="{FF2B5EF4-FFF2-40B4-BE49-F238E27FC236}">
                <a16:creationId xmlns:a16="http://schemas.microsoft.com/office/drawing/2014/main" id="{042EE1F0-BF9B-E47F-9920-50B4B0EF94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BC80B3-293F-8043-256E-0A59064293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  <a:latin typeface="Montserrat SemiBold" pitchFamily="2" charset="0"/>
              </a:rPr>
              <a:t>POWER FLOW ANALYSIS USING ANN</a:t>
            </a:r>
            <a:endParaRPr lang="en-IN" sz="5200">
              <a:solidFill>
                <a:srgbClr val="FFFFFF"/>
              </a:solidFill>
              <a:latin typeface="Montserrat SemiBold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7CE286-C701-99BA-46ED-258C01120A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Montserrat SemiBold" pitchFamily="2" charset="0"/>
              </a:rPr>
              <a:t>DYNAMIC POWER FLOW ANALYSIS FOR POWER MANAGEMENT</a:t>
            </a:r>
            <a:endParaRPr lang="en-IN">
              <a:solidFill>
                <a:srgbClr val="FFFFFF"/>
              </a:solidFill>
              <a:latin typeface="Montserrat SemiBold" pitchFamily="2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A5D936-052D-6238-AC19-458F988F95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IN">
                <a:solidFill>
                  <a:srgbClr val="FFFFFF"/>
                </a:solidFill>
              </a:rPr>
              <a:t>MANU C MADHU</a:t>
            </a:r>
          </a:p>
        </p:txBody>
      </p:sp>
    </p:spTree>
    <p:extLst>
      <p:ext uri="{BB962C8B-B14F-4D97-AF65-F5344CB8AC3E}">
        <p14:creationId xmlns:p14="http://schemas.microsoft.com/office/powerpoint/2010/main" val="98318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49506B-3BBB-ED41-7F01-914ACEC43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Presented by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EB2BF1C-C906-083D-D1C3-BEE660A1B3CE}"/>
              </a:ext>
            </a:extLst>
          </p:cNvPr>
          <p:cNvSpPr txBox="1"/>
          <p:nvPr/>
        </p:nvSpPr>
        <p:spPr>
          <a:xfrm>
            <a:off x="1714500" y="5229225"/>
            <a:ext cx="3743321" cy="947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000" dirty="0"/>
              <a:t>MANU C MADHU</a:t>
            </a:r>
          </a:p>
          <a:p>
            <a:pPr algn="ctr">
              <a:lnSpc>
                <a:spcPct val="90000"/>
              </a:lnSpc>
              <a:spcAft>
                <a:spcPts val="600"/>
              </a:spcAft>
            </a:pPr>
            <a:r>
              <a:rPr lang="en-US" sz="2000" i="1" dirty="0"/>
              <a:t>linktr.ee/</a:t>
            </a:r>
            <a:r>
              <a:rPr lang="en-US" sz="2000" i="1" dirty="0" err="1"/>
              <a:t>manucmadhu</a:t>
            </a:r>
            <a:endParaRPr lang="en-US" sz="2000" i="1" dirty="0"/>
          </a:p>
        </p:txBody>
      </p:sp>
      <p:pic>
        <p:nvPicPr>
          <p:cNvPr id="7" name="Content Placeholder 6" descr="A person smiling at the camera&#10;&#10;Description automatically generated">
            <a:extLst>
              <a:ext uri="{FF2B5EF4-FFF2-40B4-BE49-F238E27FC236}">
                <a16:creationId xmlns:a16="http://schemas.microsoft.com/office/drawing/2014/main" id="{3C38A394-6B70-4B4E-0005-AE601C6CDD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40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EC6D68-A5D3-936F-6D05-BEE1D4D1F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5200" y="6356350"/>
            <a:ext cx="34290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  <a:defRPr/>
            </a:pPr>
            <a:r>
              <a:rPr lang="en-US" kern="1200">
                <a:solidFill>
                  <a:prstClr val="black">
                    <a:tint val="75000"/>
                  </a:prstClr>
                </a:solidFill>
                <a:latin typeface="Calibri" panose="020F0502020204030204"/>
                <a:ea typeface="+mn-ea"/>
                <a:cs typeface="+mn-cs"/>
              </a:rPr>
              <a:t>MANU C MADHU</a:t>
            </a:r>
          </a:p>
        </p:txBody>
      </p:sp>
    </p:spTree>
    <p:extLst>
      <p:ext uri="{BB962C8B-B14F-4D97-AF65-F5344CB8AC3E}">
        <p14:creationId xmlns:p14="http://schemas.microsoft.com/office/powerpoint/2010/main" val="3095932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Sphere of mesh and nodes">
            <a:extLst>
              <a:ext uri="{FF2B5EF4-FFF2-40B4-BE49-F238E27FC236}">
                <a16:creationId xmlns:a16="http://schemas.microsoft.com/office/drawing/2014/main" id="{14B3D16A-FE2D-70E4-B7FF-A63B872777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5911" r="4922"/>
          <a:stretch/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89A5E6-7B16-46F3-052A-0FBF88A5D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/>
              <a:t>Introduction</a:t>
            </a:r>
            <a:endParaRPr lang="en-IN" sz="40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8DD08-74FA-EDDC-7E56-23870B406B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The world is Suffering from Global Power deficiency and needs a solution</a:t>
            </a:r>
          </a:p>
          <a:p>
            <a:r>
              <a:rPr lang="en-US" sz="2000" dirty="0"/>
              <a:t>Artificial Neural Networks(ANN’s) can be used to effectively  manage the power grids to manage the dynamic power requirements </a:t>
            </a:r>
          </a:p>
          <a:p>
            <a:r>
              <a:rPr lang="en-US" sz="2000" dirty="0"/>
              <a:t>The ANN’s can sense the requirement and can manage the grid effectively.</a:t>
            </a:r>
            <a:endParaRPr lang="en-IN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B8B8D5-0DD1-DCDF-2642-FED0A200F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05024" y="6356350"/>
            <a:ext cx="4323832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IN">
                <a:solidFill>
                  <a:schemeClr val="tx1"/>
                </a:solidFill>
              </a:rPr>
              <a:t>MANU C MADHU</a:t>
            </a:r>
          </a:p>
        </p:txBody>
      </p:sp>
    </p:spTree>
    <p:extLst>
      <p:ext uri="{BB962C8B-B14F-4D97-AF65-F5344CB8AC3E}">
        <p14:creationId xmlns:p14="http://schemas.microsoft.com/office/powerpoint/2010/main" val="1946861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614D3-D731-976A-B4D7-F65715300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CE36C0-607D-FF2A-2AB1-3522872AA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3594C2-D776-D0B4-0034-7488AC328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MANU C MADHU</a:t>
            </a:r>
          </a:p>
        </p:txBody>
      </p:sp>
    </p:spTree>
    <p:extLst>
      <p:ext uri="{BB962C8B-B14F-4D97-AF65-F5344CB8AC3E}">
        <p14:creationId xmlns:p14="http://schemas.microsoft.com/office/powerpoint/2010/main" val="7610707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Custom 1">
      <a:majorFont>
        <a:latin typeface="Montserrat SemiBold"/>
        <a:ea typeface=""/>
        <a:cs typeface=""/>
      </a:majorFont>
      <a:minorFont>
        <a:latin typeface="Montserrat 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81</Words>
  <Application>Microsoft Office PowerPoint</Application>
  <PresentationFormat>Widescreen</PresentationFormat>
  <Paragraphs>13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Aptos</vt:lpstr>
      <vt:lpstr>Arial</vt:lpstr>
      <vt:lpstr>Calibri</vt:lpstr>
      <vt:lpstr>Montserrat </vt:lpstr>
      <vt:lpstr>Montserrat SemiBold</vt:lpstr>
      <vt:lpstr>Office Theme</vt:lpstr>
      <vt:lpstr>POWER FLOW ANALYSIS USING ANN</vt:lpstr>
      <vt:lpstr>Presented by</vt:lpstr>
      <vt:lpstr>Introduction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Manu C Madhu</dc:creator>
  <cp:lastModifiedBy>Manu C Madhu</cp:lastModifiedBy>
  <cp:revision>2</cp:revision>
  <dcterms:created xsi:type="dcterms:W3CDTF">2024-07-27T08:53:23Z</dcterms:created>
  <dcterms:modified xsi:type="dcterms:W3CDTF">2024-07-27T09:36:41Z</dcterms:modified>
</cp:coreProperties>
</file>

<file path=docProps/thumbnail.jpeg>
</file>